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4" r:id="rId6"/>
    <p:sldId id="265" r:id="rId7"/>
    <p:sldId id="266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06.06.2016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100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06.06.2016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842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06.06.2016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790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06.06.2016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780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06.06.2016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69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06.06.2016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20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06.06.2016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278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06.06.2016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949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06.06.2016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072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06.06.2016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222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03F-67EA-44BA-88C7-5A565BD09181}" type="datetimeFigureOut">
              <a:rPr lang="de-CH" smtClean="0"/>
              <a:t>06.06.2016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274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D003F-67EA-44BA-88C7-5A565BD09181}" type="datetimeFigureOut">
              <a:rPr lang="de-CH" smtClean="0"/>
              <a:t>06.06.2016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B6DC-000D-47F8-BE36-1D7E007453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937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ilmOnDemand2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netlivestats.com/one-second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Big Data – Data Mining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26" name="Picture 2" descr="https://www.ethz.ch/de/die-eth-zuerich/globales/eth-meets-you/zuerich-meets-new-york0/_jcr_content/par/textimage_11/image.imageformat.lightbox.11616472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71512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9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Ein Paradigmenwechsel?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CH" dirty="0">
                <a:sym typeface="Wingdings" panose="05000000000000000000" pitchFamily="2" charset="2"/>
              </a:rPr>
              <a:t>Treibende Kraft ist nicht mehr die Suche nach neuen Horizonten, sondern die Suche nach Trends.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>
                <a:sym typeface="Wingdings" panose="05000000000000000000" pitchFamily="2" charset="2"/>
              </a:rPr>
              <a:t>Nicht das Verborgene, sondern das Vorhandene!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>
                <a:sym typeface="Wingdings" panose="05000000000000000000" pitchFamily="2" charset="2"/>
              </a:rPr>
              <a:t>Korrelation statt Erkenntnis.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>
                <a:sym typeface="Wingdings" panose="05000000000000000000" pitchFamily="2" charset="2"/>
              </a:rPr>
              <a:t>Genauigkeit ist aufgrund der Menge nicht so wichtig!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>
                <a:sym typeface="Wingdings" panose="05000000000000000000" pitchFamily="2" charset="2"/>
              </a:rPr>
              <a:t>Die grösste Änderung in den letzten 5-10 Jahren ist, dass enorm viele Daten produziert werden!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4684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Auswirkungen auf die Gesellschaft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hlinkClick r:id="rId2" action="ppaction://hlinkfile"/>
              </a:rPr>
              <a:t>10 vor 10 am 22.Jan.2016</a:t>
            </a:r>
            <a:endParaRPr lang="de-CH" dirty="0"/>
          </a:p>
          <a:p>
            <a:endParaRPr lang="de-CH" dirty="0"/>
          </a:p>
        </p:txBody>
      </p:sp>
      <p:pic>
        <p:nvPicPr>
          <p:cNvPr id="2050" name="Picture 2" descr="https://tctechcrunch2011.files.wordpress.com/2013/05/house-of-cards-kevin-spac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4897388" cy="361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0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Was ist nun Big Data?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Verarbeiten von Datenmengen, welche</a:t>
            </a:r>
          </a:p>
          <a:p>
            <a:pPr lvl="1"/>
            <a:r>
              <a:rPr lang="de-CH" dirty="0"/>
              <a:t>zu gross oder</a:t>
            </a:r>
          </a:p>
          <a:p>
            <a:pPr lvl="1"/>
            <a:r>
              <a:rPr lang="de-CH" dirty="0"/>
              <a:t>sich zu schnell ändern oder</a:t>
            </a:r>
          </a:p>
          <a:p>
            <a:pPr lvl="1"/>
            <a:r>
              <a:rPr lang="de-CH" dirty="0"/>
              <a:t>zu schwach strukturiert sind, </a:t>
            </a:r>
          </a:p>
          <a:p>
            <a:pPr marL="457200" lvl="1" indent="0">
              <a:buNone/>
            </a:pPr>
            <a:r>
              <a:rPr lang="de-CH" dirty="0"/>
              <a:t>um sie mit manuellen und klassischen </a:t>
            </a:r>
            <a:br>
              <a:rPr lang="de-CH" dirty="0"/>
            </a:br>
            <a:r>
              <a:rPr lang="de-CH" dirty="0"/>
              <a:t>Methoden der Datenverarbeitung </a:t>
            </a:r>
            <a:br>
              <a:rPr lang="de-CH" dirty="0"/>
            </a:br>
            <a:r>
              <a:rPr lang="de-CH" dirty="0"/>
              <a:t>auszuwerten.</a:t>
            </a:r>
          </a:p>
          <a:p>
            <a:endParaRPr lang="de-CH" dirty="0"/>
          </a:p>
        </p:txBody>
      </p:sp>
      <p:pic>
        <p:nvPicPr>
          <p:cNvPr id="4" name="Picture 8" descr="http://infospace.ischool.syr.edu/files/2013/01/Screen-shot-2012-02-27-at-11.18.56-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3353960" cy="252028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5436096" y="3764132"/>
            <a:ext cx="1676980" cy="96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555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nfospace.ischool.syr.edu/files/2013/01/Screen-shot-2012-02-27-at-11.18.56-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5309" y="116632"/>
            <a:ext cx="2129824" cy="160042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Was ist nun Big Data?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de-CH" dirty="0"/>
              <a:t>Finden von Korrelationen in vorhanden Daten (Benchmarking)</a:t>
            </a:r>
          </a:p>
          <a:p>
            <a:pPr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de-CH" dirty="0"/>
              <a:t>Beraten aufgrund von Datenkonstellationen. (</a:t>
            </a:r>
            <a:r>
              <a:rPr lang="de-CH" dirty="0" err="1"/>
              <a:t>Recommendation</a:t>
            </a:r>
            <a:r>
              <a:rPr lang="de-CH" dirty="0"/>
              <a:t>)</a:t>
            </a:r>
          </a:p>
          <a:p>
            <a:pPr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de-CH" dirty="0"/>
              <a:t>Aus den vorhandenen Daten Voraussagen über zukünftiges Verhalten folgern. (</a:t>
            </a:r>
            <a:r>
              <a:rPr lang="de-CH" dirty="0" err="1"/>
              <a:t>Prediction</a:t>
            </a:r>
            <a:r>
              <a:rPr lang="de-CH" dirty="0"/>
              <a:t>)</a:t>
            </a:r>
          </a:p>
          <a:p>
            <a:pPr>
              <a:spcAft>
                <a:spcPts val="700"/>
              </a:spcAft>
              <a:buFont typeface="Wingdings" panose="05000000000000000000" pitchFamily="2" charset="2"/>
              <a:buChar char="Ø"/>
            </a:pPr>
            <a:r>
              <a:rPr lang="de-CH" dirty="0"/>
              <a:t>Echtzeitdatenanalyse zur Feststellung von Trends.</a:t>
            </a:r>
          </a:p>
          <a:p>
            <a:pPr>
              <a:buFont typeface="Wingdings" panose="05000000000000000000" pitchFamily="2" charset="2"/>
              <a:buChar char="Ø"/>
            </a:pPr>
            <a:endParaRPr lang="de-CH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Beispiele: Google </a:t>
            </a:r>
            <a:r>
              <a:rPr lang="de-CH" dirty="0" err="1"/>
              <a:t>Flu</a:t>
            </a:r>
            <a:r>
              <a:rPr lang="de-CH" dirty="0"/>
              <a:t> Trends, Crime </a:t>
            </a:r>
            <a:r>
              <a:rPr lang="de-CH" dirty="0" err="1"/>
              <a:t>Prediction</a:t>
            </a:r>
            <a:r>
              <a:rPr lang="de-CH" dirty="0"/>
              <a:t>, </a:t>
            </a:r>
            <a:r>
              <a:rPr lang="de-CH" dirty="0" err="1"/>
              <a:t>Zunami</a:t>
            </a:r>
            <a:r>
              <a:rPr lang="de-CH" dirty="0"/>
              <a:t> Warnung, Kundendatenanalyse</a:t>
            </a:r>
          </a:p>
        </p:txBody>
      </p:sp>
    </p:spTree>
    <p:extLst>
      <p:ext uri="{BB962C8B-B14F-4D97-AF65-F5344CB8AC3E}">
        <p14:creationId xmlns:p14="http://schemas.microsoft.com/office/powerpoint/2010/main" val="66825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Daten sind vorhanden!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sym typeface="Wingdings" panose="05000000000000000000" pitchFamily="2" charset="2"/>
              </a:rPr>
              <a:t>Die grösste Änderung in den letzten 5-10 Jahren ist, dass enorm viele Daten produziert werden!</a:t>
            </a:r>
          </a:p>
          <a:p>
            <a:pPr>
              <a:buFont typeface="Wingdings"/>
              <a:buChar char="à"/>
            </a:pPr>
            <a:r>
              <a:rPr lang="de-CH" dirty="0">
                <a:sym typeface="Wingdings" panose="05000000000000000000" pitchFamily="2" charset="2"/>
              </a:rPr>
              <a:t>Nicht nur produziert, sondern auch gespeichert.</a:t>
            </a:r>
          </a:p>
          <a:p>
            <a:pPr>
              <a:buFont typeface="Wingdings"/>
              <a:buChar char="à"/>
            </a:pPr>
            <a:r>
              <a:rPr lang="de-CH" dirty="0">
                <a:sym typeface="Wingdings" panose="05000000000000000000" pitchFamily="2" charset="2"/>
              </a:rPr>
              <a:t>Nicht nur gespeichert, sondern auch verfügbar und auswertbar.</a:t>
            </a:r>
          </a:p>
          <a:p>
            <a:pPr marL="0" indent="0">
              <a:buNone/>
            </a:pPr>
            <a:r>
              <a:rPr lang="de-CH" dirty="0">
                <a:hlinkClick r:id="rId2"/>
              </a:rPr>
              <a:t>http://www.internetlivestats.com/one-second/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575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Nachdenken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Wo werden täglich Daten produziert?</a:t>
            </a:r>
          </a:p>
          <a:p>
            <a:pPr lvl="1"/>
            <a:r>
              <a:rPr lang="de-CH" dirty="0"/>
              <a:t>Besprecht mit dem Tischnachbar, wo ihr heute schon mit Geräten in Kontakt gekommen seid (oder kommen werdet), welche möglicherweise Daten/Bilder generieren und speichern.</a:t>
            </a:r>
          </a:p>
          <a:p>
            <a:pPr lvl="1"/>
            <a:r>
              <a:rPr lang="de-CH" dirty="0"/>
              <a:t>Kennt ihr weitere Quellen, die möglicherweise in Zukunft Daten sammeln über euer Verhalten </a:t>
            </a:r>
            <a:r>
              <a:rPr lang="de-CH" dirty="0" err="1"/>
              <a:t>etc</a:t>
            </a:r>
            <a:r>
              <a:rPr lang="de-CH" dirty="0"/>
              <a:t>?</a:t>
            </a:r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653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Arbeitsauftrag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Öffentlich zugängliche Daten analysieren mit Hilfe von Google Fusion </a:t>
            </a:r>
            <a:r>
              <a:rPr lang="de-CH" dirty="0" err="1"/>
              <a:t>Tables</a:t>
            </a:r>
            <a:r>
              <a:rPr lang="de-CH" dirty="0"/>
              <a:t>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/>
              <a:t>Auftrag: Arbeitsauftrag_Korrelation.docx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217369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Bildschirmpräsentation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Larissa</vt:lpstr>
      <vt:lpstr>Big Data – Data Mining</vt:lpstr>
      <vt:lpstr>Ein Paradigmenwechsel?</vt:lpstr>
      <vt:lpstr>Auswirkungen auf die Gesellschaft</vt:lpstr>
      <vt:lpstr>Was ist nun Big Data?</vt:lpstr>
      <vt:lpstr>Was ist nun Big Data?</vt:lpstr>
      <vt:lpstr>Daten sind vorhanden!</vt:lpstr>
      <vt:lpstr>Nachdenken</vt:lpstr>
      <vt:lpstr>Arbeitsauftrag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– Data Mining</dc:title>
  <dc:creator>mckunz</dc:creator>
  <cp:lastModifiedBy>Christian Kunz</cp:lastModifiedBy>
  <cp:revision>8</cp:revision>
  <dcterms:created xsi:type="dcterms:W3CDTF">2016-05-19T23:25:41Z</dcterms:created>
  <dcterms:modified xsi:type="dcterms:W3CDTF">2016-06-06T18:55:55Z</dcterms:modified>
</cp:coreProperties>
</file>